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89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1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53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227427"/>
            <a:ext cx="6347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Netflix Overview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in-depth look at the diverse content available on Netflix, spanning various genres, ratings, and geographical distributions.</a:t>
            </a:r>
            <a:endParaRPr lang="en-US" sz="1750" dirty="0"/>
          </a:p>
        </p:txBody>
      </p:sp>
      <p:pic>
        <p:nvPicPr>
          <p:cNvPr id="6" name="Picture 5" descr="A logo of a company">
            <a:extLst>
              <a:ext uri="{FF2B5EF4-FFF2-40B4-BE49-F238E27FC236}">
                <a16:creationId xmlns:a16="http://schemas.microsoft.com/office/drawing/2014/main" id="{01954A3A-A5AC-58ED-E727-B7A70E8A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8" y="117232"/>
            <a:ext cx="5814646" cy="67407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8A008A-2018-9C13-F5BF-A4EB3A3B1B3C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5975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Genres &amp; Ratings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1917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514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65916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Genres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8413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vast array of categories to explore.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4861917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Ratings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38413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rating system for diverse audiences.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02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platform's extensive categorization allows for precise content discovery and caters to a wide range of viewer preferences.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2148F-A3C7-1C3C-69CE-3708D8EF8F41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84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73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2692360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8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Movie Dominance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756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 constitute the majority of Netflix's content library.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60" y="4077176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spans various countries, with a strong presence in North America.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60" y="5824895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Audience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081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wide range of genres and ratings cater to all age groups.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AB799-845E-8D27-7A98-40D7EC483EFC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01C60-D01D-D203-620A-24BBFBC5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1688"/>
            <a:ext cx="7338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Titles &amp; Content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7442"/>
            <a:ext cx="6244709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8.8K</a:t>
            </a:r>
            <a:endParaRPr lang="en-US" sz="13350" dirty="0"/>
          </a:p>
        </p:txBody>
      </p:sp>
      <p:sp>
        <p:nvSpPr>
          <p:cNvPr id="4" name="Text 2"/>
          <p:cNvSpPr/>
          <p:nvPr/>
        </p:nvSpPr>
        <p:spPr>
          <a:xfrm>
            <a:off x="793790" y="4750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Titles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318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vast library of movies and TV shows for every viewer.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425779"/>
            <a:ext cx="6244709" cy="323969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9630132" y="569595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917906" y="5695950"/>
            <a:ext cx="7277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798016" y="569595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C731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1085790" y="5695950"/>
            <a:ext cx="10138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 Shows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177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Movies dominate the platform, making up nearly 70% of the total content.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1FB70F-4973-9624-BF2C-3105C5BF199B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3222"/>
            <a:ext cx="6701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Top Genres by Title Count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8976"/>
            <a:ext cx="3456980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3238976"/>
            <a:ext cx="3456980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420791" y="3238976"/>
            <a:ext cx="5316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362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05833"/>
            <a:ext cx="2846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Dramas, International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35893" y="3238976"/>
            <a:ext cx="3454122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235893" y="3238976"/>
            <a:ext cx="3454122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8860036" y="3238976"/>
            <a:ext cx="5344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359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Documentaries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9677995" y="3238976"/>
            <a:ext cx="3463409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9677995" y="3238976"/>
            <a:ext cx="3463409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3311426" y="3238976"/>
            <a:ext cx="52518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334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Stand-Up Comedy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4727138"/>
            <a:ext cx="3472220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93790" y="4727138"/>
            <a:ext cx="3472220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4436031" y="4727138"/>
            <a:ext cx="5163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274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Comedies, Dramas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5235893" y="4727138"/>
            <a:ext cx="3466267" cy="283488"/>
          </a:xfrm>
          <a:prstGeom prst="roundRect">
            <a:avLst>
              <a:gd name="adj" fmla="val 7201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235893" y="4727138"/>
            <a:ext cx="3466267" cy="283488"/>
          </a:xfrm>
          <a:prstGeom prst="roundRect">
            <a:avLst>
              <a:gd name="adj" fmla="val 7201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872180" y="4727138"/>
            <a:ext cx="5223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252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35893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Dramas, Independent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903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offers a rich variety of genres, with dramas and documentaries leading the count.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533E9F-E3AE-92F0-71F9-44B818C0A788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8324"/>
            <a:ext cx="7095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Diverse Content Categories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9073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Kids' TV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1580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220 titles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99073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25391"/>
            <a:ext cx="332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Children &amp; Family Movies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1580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215 titles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43234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Children &amp; Family TV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05741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 titles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43234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566999"/>
            <a:ext cx="3814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Documentaries, International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05741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186 titles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56754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the top categories, Netflix caters to niche audiences, including a strong focus on family-friendly and international documentary content.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BC3AC-31F6-D891-81CC-765FA6D1FAC5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9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Ratings Distribution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13685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5118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32892" y="6083856"/>
            <a:ext cx="68782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TV-MA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195274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3E0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483048" y="6083856"/>
            <a:ext cx="5948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TV-14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453408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C5D0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3741182" y="6083856"/>
            <a:ext cx="63746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TV-PG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981694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C8C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269468" y="6083856"/>
            <a:ext cx="13977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911453" y="60838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DBE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199227" y="6083856"/>
            <a:ext cx="6149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PG-13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27853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TV-MA Dominates</a:t>
            </a:r>
            <a:endParaRPr lang="en-US" sz="3550" dirty="0"/>
          </a:p>
        </p:txBody>
      </p:sp>
      <p:sp>
        <p:nvSpPr>
          <p:cNvPr id="15" name="Text 12"/>
          <p:cNvSpPr/>
          <p:nvPr/>
        </p:nvSpPr>
        <p:spPr>
          <a:xfrm>
            <a:off x="7599521" y="35791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majority of Netflix content is rated TV-MA, indicating a strong focus on mature audiences.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21" y="4509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TV-MA: 3.2K titles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21" y="49512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TV-14: 2.2K titles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99521" y="53934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TV-PG: 0.9K titles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21" y="58356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R: 0.8K titles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99521" y="62778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PG-13: 0.5K titles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8876E-3454-FAC8-B0C9-820E42BDDAC8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0" y="405170"/>
            <a:ext cx="408848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Family-Friendly Ratings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63108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1197054"/>
            <a:ext cx="2210157" cy="22101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48464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TV-Y7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5660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suitable for children aged 7 and up.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854684" y="2117884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850" y="1197054"/>
            <a:ext cx="2210157" cy="22101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40039" y="3591282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TV-Y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07235" y="3909774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suitable for all young children.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2963108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0.3K</a:t>
            </a:r>
            <a:endParaRPr lang="en-US" sz="2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74" y="4476988"/>
            <a:ext cx="2210157" cy="22101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48464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PG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515660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Parental guidance suggested for younger viewers.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9854684" y="5397818"/>
            <a:ext cx="181225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0.2K</a:t>
            </a:r>
            <a:endParaRPr lang="en-US" sz="29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50" y="4476988"/>
            <a:ext cx="2210157" cy="22101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40039" y="6871216"/>
            <a:ext cx="184177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TV-G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7407235" y="7189708"/>
            <a:ext cx="67075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 audience content, suitable for all ages.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515660" y="7591187"/>
            <a:ext cx="135990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 also provides a significant collection of content for younger audiences, ensuring options for every family member.</a:t>
            </a:r>
            <a:endParaRPr lang="en-US" sz="11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E2B35A-8EAF-6E80-F2C5-4ECADC6C8949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089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Content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world map illustrates the distribution of Netflix shows by country, with North America showing the highest concentration.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7447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Content Production Timeline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760345"/>
            <a:ext cx="30480" cy="3253264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10087" y="3000256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0049" y="276034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5119" y="28028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838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Early Beginnings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328630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from as early as 1925 is available on the platform.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36114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60049" y="412122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45119" y="41637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4199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Modern Era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689515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content library extends up to the year 2021, showcasing recent productions.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68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Netflix's content spans nearly a century, offering a rich historical archive alongside contemporary releases.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998924-A0CF-A0AF-04FE-966033376986}"/>
              </a:ext>
            </a:extLst>
          </p:cNvPr>
          <p:cNvSpPr/>
          <p:nvPr/>
        </p:nvSpPr>
        <p:spPr>
          <a:xfrm>
            <a:off x="12825046" y="7795845"/>
            <a:ext cx="1699846" cy="3399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425</Words>
  <Application>Microsoft Office PowerPoint</Application>
  <PresentationFormat>Custom</PresentationFormat>
  <Paragraphs>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Saira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kunal ray</cp:lastModifiedBy>
  <cp:revision>4</cp:revision>
  <dcterms:created xsi:type="dcterms:W3CDTF">2025-12-10T05:09:07Z</dcterms:created>
  <dcterms:modified xsi:type="dcterms:W3CDTF">2025-12-10T05:38:57Z</dcterms:modified>
</cp:coreProperties>
</file>